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</p:sldIdLst>
  <p:sldSz cy="5143500" cx="9144000"/>
  <p:notesSz cx="6858000" cy="9144000"/>
  <p:embeddedFontLst>
    <p:embeddedFont>
      <p:font typeface="Source Code Pro"/>
      <p:regular r:id="rId6"/>
      <p:bold r:id="rId7"/>
    </p:embeddedFont>
    <p:embeddedFont>
      <p:font typeface="Oswald"/>
      <p:regular r:id="rId8"/>
      <p:bold r:id="rId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Oswald-bold.fntdata"/><Relationship Id="rId5" Type="http://schemas.openxmlformats.org/officeDocument/2006/relationships/slide" Target="slides/slide1.xml"/><Relationship Id="rId6" Type="http://schemas.openxmlformats.org/officeDocument/2006/relationships/font" Target="fonts/SourceCodePro-regular.fntdata"/><Relationship Id="rId7" Type="http://schemas.openxmlformats.org/officeDocument/2006/relationships/font" Target="fonts/SourceCodePro-bold.fntdata"/><Relationship Id="rId8" Type="http://schemas.openxmlformats.org/officeDocument/2006/relationships/font" Target="fonts/Oswald-regular.fntdata"/></Relationships>
</file>

<file path=ppt/media/image00.png>
</file>

<file path=ppt/media/image01.png>
</file>

<file path=ppt/media/image02.png>
</file>

<file path=ppt/media/image0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49"/>
            <a:ext cx="691799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1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411175" y="644300"/>
            <a:ext cx="8282399" cy="21090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411175" y="3398250"/>
            <a:ext cx="8282399" cy="12605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499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53" name="Shape 53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12000"/>
            </a:lvl1pPr>
            <a:lvl2pPr lvl="1">
              <a:spcBef>
                <a:spcPts val="0"/>
              </a:spcBef>
              <a:buSzPct val="100000"/>
              <a:defRPr sz="12000"/>
            </a:lvl2pPr>
            <a:lvl3pPr lvl="2">
              <a:spcBef>
                <a:spcPts val="0"/>
              </a:spcBef>
              <a:buSzPct val="100000"/>
              <a:defRPr sz="12000"/>
            </a:lvl3pPr>
            <a:lvl4pPr lvl="3">
              <a:spcBef>
                <a:spcPts val="0"/>
              </a:spcBef>
              <a:buSzPct val="100000"/>
              <a:defRPr sz="12000"/>
            </a:lvl4pPr>
            <a:lvl5pPr lvl="4">
              <a:spcBef>
                <a:spcPts val="0"/>
              </a:spcBef>
              <a:buSzPct val="100000"/>
              <a:defRPr sz="12000"/>
            </a:lvl5pPr>
            <a:lvl6pPr lvl="5">
              <a:spcBef>
                <a:spcPts val="0"/>
              </a:spcBef>
              <a:buSzPct val="100000"/>
              <a:defRPr sz="12000"/>
            </a:lvl6pPr>
            <a:lvl7pPr lvl="6">
              <a:spcBef>
                <a:spcPts val="0"/>
              </a:spcBef>
              <a:buSzPct val="100000"/>
              <a:defRPr sz="12000"/>
            </a:lvl7pPr>
            <a:lvl8pPr lvl="7">
              <a:spcBef>
                <a:spcPts val="0"/>
              </a:spcBef>
              <a:buSzPct val="100000"/>
              <a:defRPr sz="12000"/>
            </a:lvl8pPr>
            <a:lvl9pPr lvl="8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title"/>
          </p:nvPr>
        </p:nvSpPr>
        <p:spPr>
          <a:xfrm>
            <a:off x="430800" y="1889700"/>
            <a:ext cx="8282399" cy="15165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29200" y="1275577"/>
            <a:ext cx="6140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468825"/>
            <a:ext cx="8520599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0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468825"/>
            <a:ext cx="3999899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468825"/>
            <a:ext cx="3999899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099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311700" y="6318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618203"/>
            <a:ext cx="2807999" cy="295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90250" y="528900"/>
            <a:ext cx="5678099" cy="40856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199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078750"/>
            <a:ext cx="4045199" cy="1789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921400"/>
            <a:ext cx="4045199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72500"/>
            <a:ext cx="8520599" cy="7334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468825"/>
            <a:ext cx="8520599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3.png"/><Relationship Id="rId4" Type="http://schemas.openxmlformats.org/officeDocument/2006/relationships/image" Target="../media/image02.png"/><Relationship Id="rId5" Type="http://schemas.openxmlformats.org/officeDocument/2006/relationships/image" Target="../media/image00.png"/><Relationship Id="rId6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6318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Project name</a:t>
            </a: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1618203"/>
            <a:ext cx="2807999" cy="295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Lorem ipsum dolor sit amet, consectetur adipiscing elit, sed do eiusmod tempor incididunt ut labore et dolore magna aliqua</a:t>
            </a:r>
          </a:p>
        </p:txBody>
      </p:sp>
      <p:pic>
        <p:nvPicPr>
          <p:cNvPr descr="Open Chromebook laptop computer"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4"/>
            <a:ext cx="5591976" cy="33159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desktop application" id="65" name="Shape 65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66" name="Shape 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0" y="1585374"/>
            <a:ext cx="1675824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mobile application" id="67" name="Shape 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4"/>
            <a:ext cx="1514674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-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